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2" r:id="rId2"/>
    <p:sldId id="313" r:id="rId3"/>
    <p:sldId id="314" r:id="rId4"/>
    <p:sldId id="315" r:id="rId5"/>
    <p:sldId id="316" r:id="rId6"/>
    <p:sldId id="31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456" y="1838014"/>
            <a:ext cx="8603087" cy="1655761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208. I TOPA HONG ITNA LAMDANG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Grace Greater than Our Sin</a:t>
            </a:r>
          </a:p>
          <a:p>
            <a:r>
              <a:rPr lang="en-US" sz="1500" dirty="0"/>
              <a:t>John 1:16</a:t>
            </a:r>
          </a:p>
          <a:p>
            <a:r>
              <a:rPr lang="en-US" sz="1500" dirty="0"/>
              <a:t>Julia H. Johnston, 1846-1919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18935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khialhna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55612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0359201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in.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lak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4559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Kiseelzo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un,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gunpi’n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03511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Lamdang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mu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610414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208. I TOPA HONG ITNA LAMDANG HI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2018-12-14T14:14:54Z</dcterms:modified>
</cp:coreProperties>
</file>